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60" r:id="rId3"/>
    <p:sldId id="262" r:id="rId4"/>
    <p:sldId id="257" r:id="rId5"/>
    <p:sldId id="263" r:id="rId6"/>
    <p:sldId id="261" r:id="rId7"/>
    <p:sldId id="264" r:id="rId8"/>
    <p:sldId id="265" r:id="rId9"/>
    <p:sldId id="267" r:id="rId10"/>
    <p:sldId id="26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2/6/2023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n-US" dirty="0"/>
              <a:t>The Cerebrum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 fontScale="92500" lnSpcReduction="10000"/>
          </a:bodyPr>
          <a:lstStyle/>
          <a:p>
            <a:r>
              <a:rPr lang="en-US" dirty="0"/>
              <a:t>GTHBY </a:t>
            </a:r>
          </a:p>
          <a:p>
            <a:r>
              <a:rPr lang="en-US" dirty="0"/>
              <a:t>Year 12 General Human Biology</a:t>
            </a:r>
            <a:endParaRPr lang="en-AU" dirty="0"/>
          </a:p>
          <a:p>
            <a:endParaRPr lang="en-A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3CAC2544-E995-9BE6-BEFC-55FA585766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63" r="19432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D2295-53FC-AFC9-527A-7C91EDC6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E90D2-53AA-A7A3-0445-3032565CC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2A74A3-3019-E9DE-05E9-5C826EDF04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78"/>
          <a:stretch/>
        </p:blipFill>
        <p:spPr>
          <a:xfrm>
            <a:off x="1592249" y="176642"/>
            <a:ext cx="9579334" cy="792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910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1BB29-B6B5-1AE9-3806-094652C27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753E4-9051-C788-31F8-6A1433A60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Name the four lobes of the cerebrum (cerebral cortex)</a:t>
            </a:r>
          </a:p>
          <a:p>
            <a:r>
              <a:rPr lang="en-AU" sz="2400" dirty="0"/>
              <a:t>Locate the four lobes of the cerebrum (cerebral cortex) on an anatomical diagram or model.</a:t>
            </a:r>
          </a:p>
          <a:p>
            <a:r>
              <a:rPr lang="en-AU" sz="2400" dirty="0"/>
              <a:t>Summarise the function of each lobe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2660553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7A72B-223A-499F-3A79-4F37DB8A5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145A0-4BCF-074B-8E8E-459ADAA3F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208" y="2256293"/>
            <a:ext cx="11457992" cy="400454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AU" sz="2400" dirty="0"/>
              <a:t>Responsible for coordination and integration of sensory information with actions…</a:t>
            </a:r>
          </a:p>
          <a:p>
            <a:pPr marL="457200" indent="-457200">
              <a:buAutoNum type="arabicPeriod"/>
            </a:pPr>
            <a:r>
              <a:rPr lang="en-AU" sz="2400" dirty="0"/>
              <a:t>Made up of motor and sensory neurons…</a:t>
            </a:r>
          </a:p>
          <a:p>
            <a:pPr marL="457200" indent="-457200">
              <a:buAutoNum type="arabicPeriod"/>
            </a:pPr>
            <a:r>
              <a:rPr lang="en-AU" sz="2400" dirty="0"/>
              <a:t>Responsible for breathing and sleep…</a:t>
            </a:r>
          </a:p>
          <a:p>
            <a:pPr marL="457200" indent="-457200">
              <a:buAutoNum type="arabicPeriod"/>
            </a:pPr>
            <a:r>
              <a:rPr lang="en-AU" sz="2400" dirty="0"/>
              <a:t>The largest part of the brain…</a:t>
            </a:r>
          </a:p>
          <a:p>
            <a:pPr marL="457200" indent="-457200">
              <a:buAutoNum type="arabicPeriod"/>
            </a:pPr>
            <a:r>
              <a:rPr lang="en-AU" sz="2400" dirty="0"/>
              <a:t>Responsible for coordination and balance…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2975687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5969E-A23E-6AA5-5023-24713AAC2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2A6FB-EF5D-E89C-21E9-610A23145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193" y="2312276"/>
            <a:ext cx="11597950" cy="4103504"/>
          </a:xfrm>
        </p:spPr>
        <p:txBody>
          <a:bodyPr>
            <a:normAutofit/>
          </a:bodyPr>
          <a:lstStyle/>
          <a:p>
            <a:r>
              <a:rPr lang="en-AU" sz="2400" dirty="0"/>
              <a:t>6. The two branches of the autonomic peripheral nervous system…</a:t>
            </a:r>
          </a:p>
          <a:p>
            <a:r>
              <a:rPr lang="en-AU" sz="2400" dirty="0"/>
              <a:t>7. Responsible for reflexes…</a:t>
            </a:r>
          </a:p>
          <a:p>
            <a:r>
              <a:rPr lang="en-AU" sz="2400" dirty="0"/>
              <a:t>8. Consists of the brain and spinal cord…</a:t>
            </a:r>
          </a:p>
          <a:p>
            <a:r>
              <a:rPr lang="en-AU" sz="2400" dirty="0"/>
              <a:t>9. The main function of the peripheral nervous system…</a:t>
            </a:r>
          </a:p>
          <a:p>
            <a:r>
              <a:rPr lang="en-AU" sz="2400" dirty="0"/>
              <a:t>10. Responsible for cognitive function, motor and sensory function, speech and memory…</a:t>
            </a:r>
          </a:p>
        </p:txBody>
      </p:sp>
    </p:spTree>
    <p:extLst>
      <p:ext uri="{BB962C8B-B14F-4D97-AF65-F5344CB8AC3E}">
        <p14:creationId xmlns:p14="http://schemas.microsoft.com/office/powerpoint/2010/main" val="385641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Intentions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0140" y="2312276"/>
            <a:ext cx="9080672" cy="3651504"/>
          </a:xfrm>
        </p:spPr>
        <p:txBody>
          <a:bodyPr>
            <a:normAutofit/>
          </a:bodyPr>
          <a:lstStyle/>
          <a:p>
            <a:pPr marL="228600">
              <a:lnSpc>
                <a:spcPct val="115000"/>
              </a:lnSpc>
              <a:spcAft>
                <a:spcPts val="600"/>
              </a:spcAft>
              <a:tabLst>
                <a:tab pos="228600" algn="l"/>
              </a:tabLst>
            </a:pPr>
            <a:r>
              <a:rPr lang="en-AU" sz="2400" dirty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Structures and functions of the brain: cerebrum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1BB29-B6B5-1AE9-3806-094652C27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753E4-9051-C788-31F8-6A1433A60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Name the four lobes of the cerebrum (cerebral cortex)</a:t>
            </a:r>
          </a:p>
          <a:p>
            <a:r>
              <a:rPr lang="en-AU" sz="2400" dirty="0"/>
              <a:t>Locate the four lobes of the cerebrum (cerebral cortex) on an anatomical diagram or model.</a:t>
            </a:r>
          </a:p>
          <a:p>
            <a:r>
              <a:rPr lang="en-AU" sz="2400" dirty="0"/>
              <a:t>Summarise the function of each lobe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4272415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94D5C-458E-AC58-F67B-06961B788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28314-B341-3BBF-54F9-96FE05099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849ECF-E4E4-6CC9-48D3-8F214DBFE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712" y="0"/>
            <a:ext cx="460857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897FB7-2B04-7E9A-E99E-C0C21B9AC2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39" b="52222"/>
          <a:stretch/>
        </p:blipFill>
        <p:spPr>
          <a:xfrm>
            <a:off x="493765" y="894220"/>
            <a:ext cx="11204465" cy="66924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FCAC21-548E-9820-E09E-C20E046660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53" t="-69" b="42451"/>
          <a:stretch/>
        </p:blipFill>
        <p:spPr>
          <a:xfrm>
            <a:off x="2142095" y="1002920"/>
            <a:ext cx="9418533" cy="379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85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7D0B11-EBB2-53F7-0F54-6285AF6B5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271804" cy="1639888"/>
          </a:xfrm>
        </p:spPr>
        <p:txBody>
          <a:bodyPr anchor="b">
            <a:normAutofit/>
          </a:bodyPr>
          <a:lstStyle/>
          <a:p>
            <a:r>
              <a:rPr lang="en-AU" dirty="0"/>
              <a:t>The cerebrum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4C78F-F812-7AAA-3966-26E3B6F7E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8" y="2312987"/>
            <a:ext cx="5809379" cy="4465499"/>
          </a:xfrm>
        </p:spPr>
        <p:txBody>
          <a:bodyPr>
            <a:normAutofit/>
          </a:bodyPr>
          <a:lstStyle/>
          <a:p>
            <a:r>
              <a:rPr lang="en-US" sz="2400" dirty="0"/>
              <a:t>The cerebrum is the largest and uppermost part of the brain and is also called the forebrain or cerebral cortex.</a:t>
            </a:r>
          </a:p>
          <a:p>
            <a:r>
              <a:rPr lang="en-US" sz="2400" dirty="0"/>
              <a:t>The cerebrum is made up of four lobes, each with different functions.</a:t>
            </a:r>
          </a:p>
          <a:p>
            <a:endParaRPr lang="en-AU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084046-9865-72AB-7B8C-118841891C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39329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C7CB1-98AC-CD6C-4387-E5FADAD3D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DAC00-8D5D-223A-DE7A-274E39D21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90E5C5-76B5-BB40-3957-C86CCC791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164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4C557-0FD5-76A1-97A8-9E2966307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F50A0-0992-F5FD-038E-0BFBD0E67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72FF1C-AE57-5391-F99A-081D62DB7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435" y="0"/>
            <a:ext cx="103100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1808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224</Words>
  <Application>Microsoft Office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Meiryo</vt:lpstr>
      <vt:lpstr>Corbel</vt:lpstr>
      <vt:lpstr>SketchLinesVTI</vt:lpstr>
      <vt:lpstr>The Cerebrum</vt:lpstr>
      <vt:lpstr>Review</vt:lpstr>
      <vt:lpstr>Review</vt:lpstr>
      <vt:lpstr>Learning Intentions</vt:lpstr>
      <vt:lpstr>Success criteria</vt:lpstr>
      <vt:lpstr>PowerPoint Presentation</vt:lpstr>
      <vt:lpstr>The cerebrum</vt:lpstr>
      <vt:lpstr>PowerPoint Presentation</vt:lpstr>
      <vt:lpstr>PowerPoint Presentation</vt:lpstr>
      <vt:lpstr>PowerPoint Presentation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</cp:lastModifiedBy>
  <cp:revision>6</cp:revision>
  <dcterms:created xsi:type="dcterms:W3CDTF">2023-02-01T11:31:06Z</dcterms:created>
  <dcterms:modified xsi:type="dcterms:W3CDTF">2023-02-06T11:32:56Z</dcterms:modified>
</cp:coreProperties>
</file>

<file path=docProps/thumbnail.jpeg>
</file>